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84" r:id="rId20"/>
    <p:sldId id="279" r:id="rId21"/>
    <p:sldId id="281" r:id="rId22"/>
    <p:sldId id="287" r:id="rId23"/>
    <p:sldId id="286" r:id="rId24"/>
    <p:sldId id="283" r:id="rId25"/>
    <p:sldId id="288" r:id="rId26"/>
    <p:sldId id="289" r:id="rId27"/>
    <p:sldId id="29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1805"/>
    <a:srgbClr val="239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4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0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47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14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3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61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0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84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37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87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49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93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15F05-3FEE-4A54-B1B8-96DAC24A572D}" type="datetimeFigureOut">
              <a:rPr lang="en-GB" smtClean="0"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97841-7B3B-42AE-BC4D-C931093C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39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102752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No one’s anonymous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9193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1.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1239409"/>
            <a:ext cx="11246178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Protection: gatekeepers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Worship: singers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Education: teachers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150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1608741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Civil and Military commanders - Integrity and Reliability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667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1608741"/>
            <a:ext cx="11246178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Civil and Military commanders - Integrity and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Reliability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Working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hours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54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1608741"/>
            <a:ext cx="11246178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Civil and Military commanders - Integrity and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Reliability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Working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hours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Strategic choices (v.3b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032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6455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2036003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58775" indent="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Divine guidance (v.5)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998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2039628"/>
            <a:ext cx="11246178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58775" indent="357188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Divine guidance (v.5)</a:t>
            </a:r>
          </a:p>
          <a:p>
            <a:pPr marL="358775" indent="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Lessons from history (v.6)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266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6312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620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6927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2408960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Names matter to God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3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6927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2408960"/>
            <a:ext cx="11246178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Names matter to God</a:t>
            </a:r>
          </a:p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Jesus knows his own -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</a:effectLst>
              </a:rPr>
              <a:t>“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</a:effectLst>
              </a:rPr>
              <a:t>he calls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</a:effectLst>
              </a:rPr>
              <a:t>his own sheep by name, and they follow him because they know his voice”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</a:effectLst>
              </a:rPr>
              <a:t>(John 10:3-4).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08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467" y="716190"/>
            <a:ext cx="11248186" cy="5847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>
              <a:schemeClr val="bg1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Camus: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“Everyone knows that life isn’t worth living” </a:t>
            </a:r>
            <a:endParaRPr lang="en-GB" sz="3200" b="1" i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0275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206210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2841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206210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2771171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No “ethnic cleansing”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30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206210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2771171"/>
            <a:ext cx="11246178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No “ethnic cleansing”</a:t>
            </a:r>
          </a:p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Racial integration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01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206210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475" y="2771171"/>
            <a:ext cx="11246178" cy="126188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No “ethnic cleansing”</a:t>
            </a:r>
          </a:p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Racial integration</a:t>
            </a:r>
          </a:p>
          <a:p>
            <a:pPr marL="715963" indent="-357188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Problems of mixed marriage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479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292387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commitment (v.66-73)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Crossed the desert to ‘Promised Land’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280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32316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commitment (v.66-73)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Crossed the desert to ‘Promised Land’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Rebuilt the wall at great personal cost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6784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36625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commitment (v.66-73)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Crossed the desert to ‘Promised Land’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Rebuilt the wall at great personal cost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Showed great generosity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9511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403187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</a:p>
          <a:p>
            <a:pPr marL="514350" indent="-514350"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colleagues (7:2-3)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place (7:4-5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people (7:6-73)</a:t>
            </a:r>
          </a:p>
          <a:p>
            <a:pPr marL="514350" indent="-514350">
              <a:buFontTx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obedience (7:61-65)</a:t>
            </a:r>
          </a:p>
          <a:p>
            <a:pPr marL="514350" indent="-514350">
              <a:buFontTx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commitment (v.66-73)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Crossed the desert to ‘Promised Land’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Rebuilt the wall at great personal cost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Showed great generosity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 </a:t>
            </a:r>
          </a:p>
          <a:p>
            <a:pPr marL="895350" indent="-35877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</a:rPr>
              <a:t>Lord’s work isn’t supported by fund-raising efforts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4863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0772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Camus: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“Everyone knows that life isn’t worth living” </a:t>
            </a:r>
            <a:endParaRPr lang="en-GB" sz="2400" b="1" i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  <a:p>
            <a:pPr algn="ctr"/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“I don’t have much time left, I don’t want to waste it with God!”</a:t>
            </a:r>
            <a:endParaRPr lang="en-GB" sz="3200" b="1" i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566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5847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The meaning of life? – living for what God intended!</a:t>
            </a:r>
            <a:endParaRPr lang="en-GB" sz="3200" b="1" i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918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The meaning of life? – living for what God intended!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Nehemiah 7 = almost a carbon copy of Ezra 2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6705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14465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The meaning of life? – living for what God intended!</a:t>
            </a:r>
          </a:p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Nehemiah 7 = almost a carbon copy of Ezra 2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</a:rPr>
              <a:t>The wall complete: who lives where and why?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7648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1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. A question of priorities (7:1)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9194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8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1.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1239409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Protection: gatekeepers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850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contrast="-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8475" y="254524"/>
            <a:ext cx="1124617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Nehemiah 7:1-73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lumMod val="5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475" y="716189"/>
            <a:ext cx="11246178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1.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</a:effectLst>
              </a:rPr>
              <a:t>A question of priorities (7:1)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75" y="1239409"/>
            <a:ext cx="11246178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Protection: gatekeepers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Worship: singers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09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</TotalTime>
  <Words>887</Words>
  <Application>Microsoft Office PowerPoint</Application>
  <PresentationFormat>Widescreen</PresentationFormat>
  <Paragraphs>146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one's anonymous</dc:title>
  <dc:creator>Colin Howells</dc:creator>
  <cp:lastModifiedBy>Colin Howells</cp:lastModifiedBy>
  <cp:revision>99</cp:revision>
  <dcterms:created xsi:type="dcterms:W3CDTF">2014-11-09T19:14:12Z</dcterms:created>
  <dcterms:modified xsi:type="dcterms:W3CDTF">2015-05-03T07:17:57Z</dcterms:modified>
</cp:coreProperties>
</file>